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7"/>
  </p:notesMasterIdLst>
  <p:handoutMasterIdLst>
    <p:handoutMasterId r:id="rId18"/>
  </p:handout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79" r:id="rId9"/>
    <p:sldId id="282" r:id="rId10"/>
    <p:sldId id="280" r:id="rId11"/>
    <p:sldId id="283" r:id="rId12"/>
    <p:sldId id="284" r:id="rId13"/>
    <p:sldId id="276" r:id="rId14"/>
    <p:sldId id="286" r:id="rId15"/>
    <p:sldId id="278" r:id="rId16"/>
  </p:sldIdLst>
  <p:sldSz cx="12188825" cy="6858000"/>
  <p:notesSz cx="6858000" cy="9144000"/>
  <p:defaultTextStyle>
    <a:defPPr rtl="0">
      <a:defRPr lang="fi-fi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08" autoAdjust="0"/>
  </p:normalViewPr>
  <p:slideViewPr>
    <p:cSldViewPr showGuides="1">
      <p:cViewPr varScale="1">
        <p:scale>
          <a:sx n="80" d="100"/>
          <a:sy n="80" d="100"/>
        </p:scale>
        <p:origin x="782" y="58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custSel modSld modMainMaster modNotesMaster modHandout">
      <pc:chgData name="Fake Test User" userId="SID-0" providerId="Test" clId="FakeClientId" dt="2018-11-27T03:18:36.849" v="101" actId="790"/>
      <pc:docMkLst>
        <pc:docMk/>
      </pc:docMkLst>
      <pc:sldChg chg="modSp modNotes">
        <pc:chgData name="Fake Test User" userId="SID-0" providerId="Test" clId="FakeClientId" dt="2018-11-27T03:18:36.849" v="101" actId="790"/>
        <pc:sldMkLst>
          <pc:docMk/>
          <pc:sldMk cId="173668550" sldId="258"/>
        </pc:sldMkLst>
        <pc:spChg chg="mod">
          <ac:chgData name="Fake Test User" userId="SID-0" providerId="Test" clId="FakeClientId" dt="2018-11-27T03:16:35.076" v="0" actId="790"/>
          <ac:spMkLst>
            <pc:docMk/>
            <pc:sldMk cId="173668550" sldId="258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07" v="1" actId="790"/>
          <ac:spMkLst>
            <pc:docMk/>
            <pc:sldMk cId="173668550" sldId="258"/>
            <ac:spMk id="3" creationId="{00000000-0000-0000-0000-000000000000}"/>
          </ac:spMkLst>
        </pc:spChg>
      </pc:sldChg>
      <pc:sldChg chg="modSp">
        <pc:chgData name="Fake Test User" userId="SID-0" providerId="Test" clId="FakeClientId" dt="2018-11-27T03:16:35.107" v="3" actId="790"/>
        <pc:sldMkLst>
          <pc:docMk/>
          <pc:sldMk cId="1153074785" sldId="259"/>
        </pc:sldMkLst>
        <pc:spChg chg="mod">
          <ac:chgData name="Fake Test User" userId="SID-0" providerId="Test" clId="FakeClientId" dt="2018-11-27T03:16:35.107" v="2" actId="790"/>
          <ac:spMkLst>
            <pc:docMk/>
            <pc:sldMk cId="1153074785" sldId="259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07" v="3" actId="790"/>
          <ac:spMkLst>
            <pc:docMk/>
            <pc:sldMk cId="1153074785" sldId="259"/>
            <ac:spMk id="3" creationId="{00000000-0000-0000-0000-000000000000}"/>
          </ac:spMkLst>
        </pc:spChg>
      </pc:sldChg>
      <pc:sldChg chg="modSp">
        <pc:chgData name="Fake Test User" userId="SID-0" providerId="Test" clId="FakeClientId" dt="2018-11-27T03:16:35.122" v="5" actId="790"/>
        <pc:sldMkLst>
          <pc:docMk/>
          <pc:sldMk cId="840374242" sldId="260"/>
        </pc:sldMkLst>
        <pc:spChg chg="mod">
          <ac:chgData name="Fake Test User" userId="SID-0" providerId="Test" clId="FakeClientId" dt="2018-11-27T03:16:35.122" v="4" actId="790"/>
          <ac:spMkLst>
            <pc:docMk/>
            <pc:sldMk cId="840374242" sldId="260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22" v="5" actId="790"/>
          <ac:spMkLst>
            <pc:docMk/>
            <pc:sldMk cId="840374242" sldId="260"/>
            <ac:spMk id="3" creationId="{00000000-0000-0000-0000-000000000000}"/>
          </ac:spMkLst>
        </pc:spChg>
      </pc:sldChg>
      <pc:sldChg chg="modSp">
        <pc:chgData name="Fake Test User" userId="SID-0" providerId="Test" clId="FakeClientId" dt="2018-11-27T03:16:35.122" v="7" actId="790"/>
        <pc:sldMkLst>
          <pc:docMk/>
          <pc:sldMk cId="310570406" sldId="261"/>
        </pc:sldMkLst>
        <pc:spChg chg="mod">
          <ac:chgData name="Fake Test User" userId="SID-0" providerId="Test" clId="FakeClientId" dt="2018-11-27T03:16:35.122" v="6" actId="790"/>
          <ac:spMkLst>
            <pc:docMk/>
            <pc:sldMk cId="310570406" sldId="261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22" v="7" actId="790"/>
          <ac:spMkLst>
            <pc:docMk/>
            <pc:sldMk cId="310570406" sldId="261"/>
            <ac:spMk id="3" creationId="{00000000-0000-0000-0000-000000000000}"/>
          </ac:spMkLst>
        </pc:spChg>
      </pc:sldChg>
      <pc:sldChg chg="modSp">
        <pc:chgData name="Fake Test User" userId="SID-0" providerId="Test" clId="FakeClientId" dt="2018-11-27T03:16:35.138" v="9" actId="790"/>
        <pc:sldMkLst>
          <pc:docMk/>
          <pc:sldMk cId="1917223987" sldId="262"/>
        </pc:sldMkLst>
        <pc:spChg chg="mod">
          <ac:chgData name="Fake Test User" userId="SID-0" providerId="Test" clId="FakeClientId" dt="2018-11-27T03:16:35.122" v="8" actId="790"/>
          <ac:spMkLst>
            <pc:docMk/>
            <pc:sldMk cId="1917223987" sldId="262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38" v="9" actId="790"/>
          <ac:spMkLst>
            <pc:docMk/>
            <pc:sldMk cId="1917223987" sldId="262"/>
            <ac:spMk id="3" creationId="{00000000-0000-0000-0000-000000000000}"/>
          </ac:spMkLst>
        </pc:spChg>
      </pc:sldChg>
      <pc:sldChg chg="modSp">
        <pc:chgData name="Fake Test User" userId="SID-0" providerId="Test" clId="FakeClientId" dt="2018-11-27T03:16:35.138" v="11" actId="790"/>
        <pc:sldMkLst>
          <pc:docMk/>
          <pc:sldMk cId="3714522614" sldId="263"/>
        </pc:sldMkLst>
        <pc:spChg chg="mod">
          <ac:chgData name="Fake Test User" userId="SID-0" providerId="Test" clId="FakeClientId" dt="2018-11-27T03:16:35.138" v="10" actId="790"/>
          <ac:spMkLst>
            <pc:docMk/>
            <pc:sldMk cId="3714522614" sldId="263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38" v="11" actId="790"/>
          <ac:spMkLst>
            <pc:docMk/>
            <pc:sldMk cId="3714522614" sldId="263"/>
            <ac:spMk id="3" creationId="{00000000-0000-0000-0000-000000000000}"/>
          </ac:spMkLst>
        </pc:spChg>
      </pc:sldChg>
      <pc:sldChg chg="modSp">
        <pc:chgData name="Fake Test User" userId="SID-0" providerId="Test" clId="FakeClientId" dt="2018-11-27T03:16:35.138" v="13" actId="790"/>
        <pc:sldMkLst>
          <pc:docMk/>
          <pc:sldMk cId="4003618854" sldId="264"/>
        </pc:sldMkLst>
        <pc:spChg chg="mod">
          <ac:chgData name="Fake Test User" userId="SID-0" providerId="Test" clId="FakeClientId" dt="2018-11-27T03:16:35.138" v="12" actId="790"/>
          <ac:spMkLst>
            <pc:docMk/>
            <pc:sldMk cId="4003618854" sldId="264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38" v="13" actId="790"/>
          <ac:spMkLst>
            <pc:docMk/>
            <pc:sldMk cId="4003618854" sldId="264"/>
            <ac:spMk id="3" creationId="{00000000-0000-0000-0000-000000000000}"/>
          </ac:spMkLst>
        </pc:spChg>
      </pc:sldChg>
      <pc:sldChg chg="modSp">
        <pc:chgData name="Fake Test User" userId="SID-0" providerId="Test" clId="FakeClientId" dt="2018-11-27T03:16:35.138" v="15" actId="790"/>
        <pc:sldMkLst>
          <pc:docMk/>
          <pc:sldMk cId="236976409" sldId="265"/>
        </pc:sldMkLst>
        <pc:spChg chg="mod">
          <ac:chgData name="Fake Test User" userId="SID-0" providerId="Test" clId="FakeClientId" dt="2018-11-27T03:16:35.138" v="14" actId="790"/>
          <ac:spMkLst>
            <pc:docMk/>
            <pc:sldMk cId="236976409" sldId="265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38" v="15" actId="790"/>
          <ac:spMkLst>
            <pc:docMk/>
            <pc:sldMk cId="236976409" sldId="265"/>
            <ac:spMk id="3" creationId="{00000000-0000-0000-0000-000000000000}"/>
          </ac:spMkLst>
        </pc:spChg>
      </pc:sldChg>
      <pc:sldChg chg="modSp">
        <pc:chgData name="Fake Test User" userId="SID-0" providerId="Test" clId="FakeClientId" dt="2018-11-27T03:16:35.154" v="17" actId="790"/>
        <pc:sldMkLst>
          <pc:docMk/>
          <pc:sldMk cId="3596815891" sldId="266"/>
        </pc:sldMkLst>
        <pc:spChg chg="mod">
          <ac:chgData name="Fake Test User" userId="SID-0" providerId="Test" clId="FakeClientId" dt="2018-11-27T03:16:35.154" v="16" actId="790"/>
          <ac:spMkLst>
            <pc:docMk/>
            <pc:sldMk cId="3596815891" sldId="266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54" v="17" actId="790"/>
          <ac:spMkLst>
            <pc:docMk/>
            <pc:sldMk cId="3596815891" sldId="266"/>
            <ac:spMk id="3" creationId="{00000000-0000-0000-0000-000000000000}"/>
          </ac:spMkLst>
        </pc:spChg>
      </pc:sldChg>
      <pc:sldChg chg="modSp">
        <pc:chgData name="Fake Test User" userId="SID-0" providerId="Test" clId="FakeClientId" dt="2018-11-27T03:16:35.154" v="19" actId="790"/>
        <pc:sldMkLst>
          <pc:docMk/>
          <pc:sldMk cId="1484067023" sldId="267"/>
        </pc:sldMkLst>
        <pc:spChg chg="mod">
          <ac:chgData name="Fake Test User" userId="SID-0" providerId="Test" clId="FakeClientId" dt="2018-11-27T03:16:35.154" v="18" actId="790"/>
          <ac:spMkLst>
            <pc:docMk/>
            <pc:sldMk cId="1484067023" sldId="267"/>
            <ac:spMk id="2" creationId="{00000000-0000-0000-0000-000000000000}"/>
          </ac:spMkLst>
        </pc:spChg>
        <pc:spChg chg="mod">
          <ac:chgData name="Fake Test User" userId="SID-0" providerId="Test" clId="FakeClientId" dt="2018-11-27T03:16:35.154" v="19" actId="790"/>
          <ac:spMkLst>
            <pc:docMk/>
            <pc:sldMk cId="1484067023" sldId="267"/>
            <ac:spMk id="3" creationId="{00000000-0000-0000-0000-000000000000}"/>
          </ac:spMkLst>
        </pc:spChg>
      </pc:sldChg>
      <pc:sldMasterChg chg="modSp modSldLayout">
        <pc:chgData name="Fake Test User" userId="SID-0" providerId="Test" clId="FakeClientId" dt="2018-11-27T03:17:48.211" v="100" actId="790"/>
        <pc:sldMasterMkLst>
          <pc:docMk/>
          <pc:sldMasterMk cId="4142785951" sldId="2147483704"/>
        </pc:sldMasterMkLst>
        <pc:spChg chg="mod">
          <ac:chgData name="Fake Test User" userId="SID-0" providerId="Test" clId="FakeClientId" dt="2018-11-27T03:17:48.211" v="100" actId="790"/>
          <ac:spMkLst>
            <pc:docMk/>
            <pc:sldMasterMk cId="4142785951" sldId="2147483704"/>
            <ac:spMk id="2" creationId="{00000000-0000-0000-0000-000000000000}"/>
          </ac:spMkLst>
        </pc:spChg>
        <pc:spChg chg="mod">
          <ac:chgData name="Fake Test User" userId="SID-0" providerId="Test" clId="FakeClientId" dt="2018-11-27T03:17:48.211" v="100" actId="790"/>
          <ac:spMkLst>
            <pc:docMk/>
            <pc:sldMasterMk cId="4142785951" sldId="2147483704"/>
            <ac:spMk id="3" creationId="{00000000-0000-0000-0000-000000000000}"/>
          </ac:spMkLst>
        </pc:spChg>
        <pc:spChg chg="mod">
          <ac:chgData name="Fake Test User" userId="SID-0" providerId="Test" clId="FakeClientId" dt="2018-11-27T03:17:48.211" v="100" actId="790"/>
          <ac:spMkLst>
            <pc:docMk/>
            <pc:sldMasterMk cId="4142785951" sldId="2147483704"/>
            <ac:spMk id="4" creationId="{00000000-0000-0000-0000-000000000000}"/>
          </ac:spMkLst>
        </pc:spChg>
        <pc:spChg chg="mod">
          <ac:chgData name="Fake Test User" userId="SID-0" providerId="Test" clId="FakeClientId" dt="2018-11-27T03:17:48.211" v="100" actId="790"/>
          <ac:spMkLst>
            <pc:docMk/>
            <pc:sldMasterMk cId="4142785951" sldId="2147483704"/>
            <ac:spMk id="5" creationId="{00000000-0000-0000-0000-000000000000}"/>
          </ac:spMkLst>
        </pc:spChg>
        <pc:spChg chg="mod">
          <ac:chgData name="Fake Test User" userId="SID-0" providerId="Test" clId="FakeClientId" dt="2018-11-27T03:17:48.211" v="100" actId="790"/>
          <ac:spMkLst>
            <pc:docMk/>
            <pc:sldMasterMk cId="4142785951" sldId="2147483704"/>
            <ac:spMk id="6" creationId="{00000000-0000-0000-0000-000000000000}"/>
          </ac:spMkLst>
        </pc:spChg>
        <pc:spChg chg="mod">
          <ac:chgData name="Fake Test User" userId="SID-0" providerId="Test" clId="FakeClientId" dt="2018-11-27T03:17:48.211" v="100" actId="790"/>
          <ac:spMkLst>
            <pc:docMk/>
            <pc:sldMasterMk cId="4142785951" sldId="2147483704"/>
            <ac:spMk id="8" creationId="{00000000-0000-0000-0000-000000000000}"/>
          </ac:spMkLst>
        </pc:spChg>
        <pc:spChg chg="mod">
          <ac:chgData name="Fake Test User" userId="SID-0" providerId="Test" clId="FakeClientId" dt="2018-11-27T03:17:48.211" v="100" actId="790"/>
          <ac:spMkLst>
            <pc:docMk/>
            <pc:sldMasterMk cId="4142785951" sldId="2147483704"/>
            <ac:spMk id="10" creationId="{00000000-0000-0000-0000-000000000000}"/>
          </ac:spMkLst>
        </pc:spChg>
        <pc:sldLayoutChg chg="modSp">
          <pc:chgData name="Fake Test User" userId="SID-0" providerId="Test" clId="FakeClientId" dt="2018-11-27T03:16:35.201" v="31" actId="790"/>
          <pc:sldLayoutMkLst>
            <pc:docMk/>
            <pc:sldMasterMk cId="4142785951" sldId="2147483704"/>
            <pc:sldLayoutMk cId="440517407" sldId="2147483705"/>
          </pc:sldLayoutMkLst>
          <pc:spChg chg="mod">
            <ac:chgData name="Fake Test User" userId="SID-0" providerId="Test" clId="FakeClientId" dt="2018-11-27T03:16:35.185" v="27" actId="790"/>
            <ac:spMkLst>
              <pc:docMk/>
              <pc:sldMasterMk cId="4142785951" sldId="2147483704"/>
              <pc:sldLayoutMk cId="440517407" sldId="2147483705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201" v="28" actId="790"/>
            <ac:spMkLst>
              <pc:docMk/>
              <pc:sldMasterMk cId="4142785951" sldId="2147483704"/>
              <pc:sldLayoutMk cId="440517407" sldId="2147483705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201" v="29" actId="790"/>
            <ac:spMkLst>
              <pc:docMk/>
              <pc:sldMasterMk cId="4142785951" sldId="2147483704"/>
              <pc:sldLayoutMk cId="440517407" sldId="2147483705"/>
              <ac:spMk id="5" creationId="{00000000-0000-0000-0000-000000000000}"/>
            </ac:spMkLst>
          </pc:spChg>
          <pc:spChg chg="mod">
            <ac:chgData name="Fake Test User" userId="SID-0" providerId="Test" clId="FakeClientId" dt="2018-11-27T03:16:35.201" v="30" actId="790"/>
            <ac:spMkLst>
              <pc:docMk/>
              <pc:sldMasterMk cId="4142785951" sldId="2147483704"/>
              <pc:sldLayoutMk cId="440517407" sldId="2147483705"/>
              <ac:spMk id="7" creationId="{00000000-0000-0000-0000-000000000000}"/>
            </ac:spMkLst>
          </pc:spChg>
          <pc:spChg chg="mod">
            <ac:chgData name="Fake Test User" userId="SID-0" providerId="Test" clId="FakeClientId" dt="2018-11-27T03:16:35.185" v="26" actId="790"/>
            <ac:spMkLst>
              <pc:docMk/>
              <pc:sldMasterMk cId="4142785951" sldId="2147483704"/>
              <pc:sldLayoutMk cId="440517407" sldId="2147483705"/>
              <ac:spMk id="10" creationId="{00000000-0000-0000-0000-000000000000}"/>
            </ac:spMkLst>
          </pc:spChg>
          <pc:spChg chg="mod">
            <ac:chgData name="Fake Test User" userId="SID-0" providerId="Test" clId="FakeClientId" dt="2018-11-27T03:16:35.201" v="31" actId="790"/>
            <ac:spMkLst>
              <pc:docMk/>
              <pc:sldMasterMk cId="4142785951" sldId="2147483704"/>
              <pc:sldLayoutMk cId="440517407" sldId="2147483705"/>
              <ac:spMk id="11" creationId="{00000000-0000-0000-0000-000000000000}"/>
            </ac:spMkLst>
          </pc:spChg>
          <pc:spChg chg="mod">
            <ac:chgData name="Fake Test User" userId="SID-0" providerId="Test" clId="FakeClientId" dt="2018-11-27T03:16:35.185" v="26" actId="790"/>
            <ac:spMkLst>
              <pc:docMk/>
              <pc:sldMasterMk cId="4142785951" sldId="2147483704"/>
              <pc:sldLayoutMk cId="440517407" sldId="2147483705"/>
              <ac:spMk id="13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216" v="36" actId="790"/>
          <pc:sldLayoutMkLst>
            <pc:docMk/>
            <pc:sldMasterMk cId="4142785951" sldId="2147483704"/>
            <pc:sldLayoutMk cId="2358978826" sldId="2147483706"/>
          </pc:sldLayoutMkLst>
          <pc:spChg chg="mod">
            <ac:chgData name="Fake Test User" userId="SID-0" providerId="Test" clId="FakeClientId" dt="2018-11-27T03:16:35.201" v="32" actId="790"/>
            <ac:spMkLst>
              <pc:docMk/>
              <pc:sldMasterMk cId="4142785951" sldId="2147483704"/>
              <pc:sldLayoutMk cId="2358978826" sldId="2147483706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201" v="33" actId="790"/>
            <ac:spMkLst>
              <pc:docMk/>
              <pc:sldMasterMk cId="4142785951" sldId="2147483704"/>
              <pc:sldLayoutMk cId="2358978826" sldId="2147483706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201" v="34" actId="790"/>
            <ac:spMkLst>
              <pc:docMk/>
              <pc:sldMasterMk cId="4142785951" sldId="2147483704"/>
              <pc:sldLayoutMk cId="2358978826" sldId="2147483706"/>
              <ac:spMk id="4" creationId="{00000000-0000-0000-0000-000000000000}"/>
            </ac:spMkLst>
          </pc:spChg>
          <pc:spChg chg="mod">
            <ac:chgData name="Fake Test User" userId="SID-0" providerId="Test" clId="FakeClientId" dt="2018-11-27T03:16:35.201" v="35" actId="790"/>
            <ac:spMkLst>
              <pc:docMk/>
              <pc:sldMasterMk cId="4142785951" sldId="2147483704"/>
              <pc:sldLayoutMk cId="2358978826" sldId="2147483706"/>
              <ac:spMk id="5" creationId="{00000000-0000-0000-0000-000000000000}"/>
            </ac:spMkLst>
          </pc:spChg>
          <pc:spChg chg="mod">
            <ac:chgData name="Fake Test User" userId="SID-0" providerId="Test" clId="FakeClientId" dt="2018-11-27T03:16:35.216" v="36" actId="790"/>
            <ac:spMkLst>
              <pc:docMk/>
              <pc:sldMasterMk cId="4142785951" sldId="2147483704"/>
              <pc:sldLayoutMk cId="2358978826" sldId="2147483706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263" v="42" actId="790"/>
          <pc:sldLayoutMkLst>
            <pc:docMk/>
            <pc:sldMasterMk cId="4142785951" sldId="2147483704"/>
            <pc:sldLayoutMk cId="727235426" sldId="2147483707"/>
          </pc:sldLayoutMkLst>
          <pc:spChg chg="mod">
            <ac:chgData name="Fake Test User" userId="SID-0" providerId="Test" clId="FakeClientId" dt="2018-11-27T03:16:35.247" v="40" actId="790"/>
            <ac:spMkLst>
              <pc:docMk/>
              <pc:sldMasterMk cId="4142785951" sldId="2147483704"/>
              <pc:sldLayoutMk cId="727235426" sldId="2147483707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247" v="41" actId="790"/>
            <ac:spMkLst>
              <pc:docMk/>
              <pc:sldMasterMk cId="4142785951" sldId="2147483704"/>
              <pc:sldLayoutMk cId="727235426" sldId="2147483707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216" v="37" actId="790"/>
            <ac:spMkLst>
              <pc:docMk/>
              <pc:sldMasterMk cId="4142785951" sldId="2147483704"/>
              <pc:sldLayoutMk cId="727235426" sldId="2147483707"/>
              <ac:spMk id="4" creationId="{00000000-0000-0000-0000-000000000000}"/>
            </ac:spMkLst>
          </pc:spChg>
          <pc:spChg chg="mod">
            <ac:chgData name="Fake Test User" userId="SID-0" providerId="Test" clId="FakeClientId" dt="2018-11-27T03:16:35.247" v="38" actId="790"/>
            <ac:spMkLst>
              <pc:docMk/>
              <pc:sldMasterMk cId="4142785951" sldId="2147483704"/>
              <pc:sldLayoutMk cId="727235426" sldId="2147483707"/>
              <ac:spMk id="7" creationId="{00000000-0000-0000-0000-000000000000}"/>
            </ac:spMkLst>
          </pc:spChg>
          <pc:spChg chg="mod">
            <ac:chgData name="Fake Test User" userId="SID-0" providerId="Test" clId="FakeClientId" dt="2018-11-27T03:16:35.247" v="39" actId="790"/>
            <ac:spMkLst>
              <pc:docMk/>
              <pc:sldMasterMk cId="4142785951" sldId="2147483704"/>
              <pc:sldLayoutMk cId="727235426" sldId="2147483707"/>
              <ac:spMk id="8" creationId="{00000000-0000-0000-0000-000000000000}"/>
            </ac:spMkLst>
          </pc:spChg>
          <pc:spChg chg="mod">
            <ac:chgData name="Fake Test User" userId="SID-0" providerId="Test" clId="FakeClientId" dt="2018-11-27T03:16:35.263" v="42" actId="790"/>
            <ac:spMkLst>
              <pc:docMk/>
              <pc:sldMasterMk cId="4142785951" sldId="2147483704"/>
              <pc:sldLayoutMk cId="727235426" sldId="2147483707"/>
              <ac:spMk id="9" creationId="{00000000-0000-0000-0000-000000000000}"/>
            </ac:spMkLst>
          </pc:spChg>
          <pc:spChg chg="mod">
            <ac:chgData name="Fake Test User" userId="SID-0" providerId="Test" clId="FakeClientId" dt="2018-11-27T03:16:35.216" v="37" actId="790"/>
            <ac:spMkLst>
              <pc:docMk/>
              <pc:sldMasterMk cId="4142785951" sldId="2147483704"/>
              <pc:sldLayoutMk cId="727235426" sldId="2147483707"/>
              <ac:spMk id="11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263" v="48" actId="790"/>
          <pc:sldLayoutMkLst>
            <pc:docMk/>
            <pc:sldMasterMk cId="4142785951" sldId="2147483704"/>
            <pc:sldLayoutMk cId="2701748575" sldId="2147483708"/>
          </pc:sldLayoutMkLst>
          <pc:spChg chg="mod">
            <ac:chgData name="Fake Test User" userId="SID-0" providerId="Test" clId="FakeClientId" dt="2018-11-27T03:16:35.263" v="43" actId="790"/>
            <ac:spMkLst>
              <pc:docMk/>
              <pc:sldMasterMk cId="4142785951" sldId="2147483704"/>
              <pc:sldLayoutMk cId="2701748575" sldId="2147483708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263" v="44" actId="790"/>
            <ac:spMkLst>
              <pc:docMk/>
              <pc:sldMasterMk cId="4142785951" sldId="2147483704"/>
              <pc:sldLayoutMk cId="2701748575" sldId="2147483708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263" v="45" actId="790"/>
            <ac:spMkLst>
              <pc:docMk/>
              <pc:sldMasterMk cId="4142785951" sldId="2147483704"/>
              <pc:sldLayoutMk cId="2701748575" sldId="2147483708"/>
              <ac:spMk id="4" creationId="{00000000-0000-0000-0000-000000000000}"/>
            </ac:spMkLst>
          </pc:spChg>
          <pc:spChg chg="mod">
            <ac:chgData name="Fake Test User" userId="SID-0" providerId="Test" clId="FakeClientId" dt="2018-11-27T03:16:35.263" v="46" actId="790"/>
            <ac:spMkLst>
              <pc:docMk/>
              <pc:sldMasterMk cId="4142785951" sldId="2147483704"/>
              <pc:sldLayoutMk cId="2701748575" sldId="2147483708"/>
              <ac:spMk id="5" creationId="{00000000-0000-0000-0000-000000000000}"/>
            </ac:spMkLst>
          </pc:spChg>
          <pc:spChg chg="mod">
            <ac:chgData name="Fake Test User" userId="SID-0" providerId="Test" clId="FakeClientId" dt="2018-11-27T03:16:35.263" v="47" actId="790"/>
            <ac:spMkLst>
              <pc:docMk/>
              <pc:sldMasterMk cId="4142785951" sldId="2147483704"/>
              <pc:sldLayoutMk cId="2701748575" sldId="2147483708"/>
              <ac:spMk id="6" creationId="{00000000-0000-0000-0000-000000000000}"/>
            </ac:spMkLst>
          </pc:spChg>
          <pc:spChg chg="mod">
            <ac:chgData name="Fake Test User" userId="SID-0" providerId="Test" clId="FakeClientId" dt="2018-11-27T03:16:35.263" v="48" actId="790"/>
            <ac:spMkLst>
              <pc:docMk/>
              <pc:sldMasterMk cId="4142785951" sldId="2147483704"/>
              <pc:sldLayoutMk cId="2701748575" sldId="2147483708"/>
              <ac:spMk id="7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294" v="56" actId="790"/>
          <pc:sldLayoutMkLst>
            <pc:docMk/>
            <pc:sldMasterMk cId="4142785951" sldId="2147483704"/>
            <pc:sldLayoutMk cId="147465480" sldId="2147483709"/>
          </pc:sldLayoutMkLst>
          <pc:spChg chg="mod">
            <ac:chgData name="Fake Test User" userId="SID-0" providerId="Test" clId="FakeClientId" dt="2018-11-27T03:16:35.279" v="49" actId="790"/>
            <ac:spMkLst>
              <pc:docMk/>
              <pc:sldMasterMk cId="4142785951" sldId="2147483704"/>
              <pc:sldLayoutMk cId="147465480" sldId="2147483709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279" v="50" actId="790"/>
            <ac:spMkLst>
              <pc:docMk/>
              <pc:sldMasterMk cId="4142785951" sldId="2147483704"/>
              <pc:sldLayoutMk cId="147465480" sldId="2147483709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279" v="51" actId="790"/>
            <ac:spMkLst>
              <pc:docMk/>
              <pc:sldMasterMk cId="4142785951" sldId="2147483704"/>
              <pc:sldLayoutMk cId="147465480" sldId="2147483709"/>
              <ac:spMk id="4" creationId="{00000000-0000-0000-0000-000000000000}"/>
            </ac:spMkLst>
          </pc:spChg>
          <pc:spChg chg="mod">
            <ac:chgData name="Fake Test User" userId="SID-0" providerId="Test" clId="FakeClientId" dt="2018-11-27T03:16:35.279" v="52" actId="790"/>
            <ac:spMkLst>
              <pc:docMk/>
              <pc:sldMasterMk cId="4142785951" sldId="2147483704"/>
              <pc:sldLayoutMk cId="147465480" sldId="2147483709"/>
              <ac:spMk id="5" creationId="{00000000-0000-0000-0000-000000000000}"/>
            </ac:spMkLst>
          </pc:spChg>
          <pc:spChg chg="mod">
            <ac:chgData name="Fake Test User" userId="SID-0" providerId="Test" clId="FakeClientId" dt="2018-11-27T03:16:35.279" v="53" actId="790"/>
            <ac:spMkLst>
              <pc:docMk/>
              <pc:sldMasterMk cId="4142785951" sldId="2147483704"/>
              <pc:sldLayoutMk cId="147465480" sldId="2147483709"/>
              <ac:spMk id="6" creationId="{00000000-0000-0000-0000-000000000000}"/>
            </ac:spMkLst>
          </pc:spChg>
          <pc:spChg chg="mod">
            <ac:chgData name="Fake Test User" userId="SID-0" providerId="Test" clId="FakeClientId" dt="2018-11-27T03:16:35.279" v="54" actId="790"/>
            <ac:spMkLst>
              <pc:docMk/>
              <pc:sldMasterMk cId="4142785951" sldId="2147483704"/>
              <pc:sldLayoutMk cId="147465480" sldId="2147483709"/>
              <ac:spMk id="7" creationId="{00000000-0000-0000-0000-000000000000}"/>
            </ac:spMkLst>
          </pc:spChg>
          <pc:spChg chg="mod">
            <ac:chgData name="Fake Test User" userId="SID-0" providerId="Test" clId="FakeClientId" dt="2018-11-27T03:16:35.294" v="55" actId="790"/>
            <ac:spMkLst>
              <pc:docMk/>
              <pc:sldMasterMk cId="4142785951" sldId="2147483704"/>
              <pc:sldLayoutMk cId="147465480" sldId="2147483709"/>
              <ac:spMk id="8" creationId="{00000000-0000-0000-0000-000000000000}"/>
            </ac:spMkLst>
          </pc:spChg>
          <pc:spChg chg="mod">
            <ac:chgData name="Fake Test User" userId="SID-0" providerId="Test" clId="FakeClientId" dt="2018-11-27T03:16:35.294" v="56" actId="790"/>
            <ac:spMkLst>
              <pc:docMk/>
              <pc:sldMasterMk cId="4142785951" sldId="2147483704"/>
              <pc:sldLayoutMk cId="147465480" sldId="2147483709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294" v="60" actId="790"/>
          <pc:sldLayoutMkLst>
            <pc:docMk/>
            <pc:sldMasterMk cId="4142785951" sldId="2147483704"/>
            <pc:sldLayoutMk cId="1810248701" sldId="2147483710"/>
          </pc:sldLayoutMkLst>
          <pc:spChg chg="mod">
            <ac:chgData name="Fake Test User" userId="SID-0" providerId="Test" clId="FakeClientId" dt="2018-11-27T03:16:35.294" v="57" actId="790"/>
            <ac:spMkLst>
              <pc:docMk/>
              <pc:sldMasterMk cId="4142785951" sldId="2147483704"/>
              <pc:sldLayoutMk cId="1810248701" sldId="2147483710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294" v="58" actId="790"/>
            <ac:spMkLst>
              <pc:docMk/>
              <pc:sldMasterMk cId="4142785951" sldId="2147483704"/>
              <pc:sldLayoutMk cId="1810248701" sldId="2147483710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294" v="59" actId="790"/>
            <ac:spMkLst>
              <pc:docMk/>
              <pc:sldMasterMk cId="4142785951" sldId="2147483704"/>
              <pc:sldLayoutMk cId="1810248701" sldId="2147483710"/>
              <ac:spMk id="4" creationId="{00000000-0000-0000-0000-000000000000}"/>
            </ac:spMkLst>
          </pc:spChg>
          <pc:spChg chg="mod">
            <ac:chgData name="Fake Test User" userId="SID-0" providerId="Test" clId="FakeClientId" dt="2018-11-27T03:16:35.294" v="60" actId="790"/>
            <ac:spMkLst>
              <pc:docMk/>
              <pc:sldMasterMk cId="4142785951" sldId="2147483704"/>
              <pc:sldLayoutMk cId="1810248701" sldId="2147483710"/>
              <ac:spMk id="5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294" v="63" actId="790"/>
          <pc:sldLayoutMkLst>
            <pc:docMk/>
            <pc:sldMasterMk cId="4142785951" sldId="2147483704"/>
            <pc:sldLayoutMk cId="664484919" sldId="2147483711"/>
          </pc:sldLayoutMkLst>
          <pc:spChg chg="mod">
            <ac:chgData name="Fake Test User" userId="SID-0" providerId="Test" clId="FakeClientId" dt="2018-11-27T03:16:35.294" v="61" actId="790"/>
            <ac:spMkLst>
              <pc:docMk/>
              <pc:sldMasterMk cId="4142785951" sldId="2147483704"/>
              <pc:sldLayoutMk cId="664484919" sldId="2147483711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294" v="62" actId="790"/>
            <ac:spMkLst>
              <pc:docMk/>
              <pc:sldMasterMk cId="4142785951" sldId="2147483704"/>
              <pc:sldLayoutMk cId="664484919" sldId="2147483711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294" v="63" actId="790"/>
            <ac:spMkLst>
              <pc:docMk/>
              <pc:sldMasterMk cId="4142785951" sldId="2147483704"/>
              <pc:sldLayoutMk cId="664484919" sldId="2147483711"/>
              <ac:spMk id="4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310" v="70" actId="790"/>
          <pc:sldLayoutMkLst>
            <pc:docMk/>
            <pc:sldMasterMk cId="4142785951" sldId="2147483704"/>
            <pc:sldLayoutMk cId="280129363" sldId="2147483712"/>
          </pc:sldLayoutMkLst>
          <pc:spChg chg="mod">
            <ac:chgData name="Fake Test User" userId="SID-0" providerId="Test" clId="FakeClientId" dt="2018-11-27T03:16:35.310" v="65" actId="790"/>
            <ac:spMkLst>
              <pc:docMk/>
              <pc:sldMasterMk cId="4142785951" sldId="2147483704"/>
              <pc:sldLayoutMk cId="280129363" sldId="2147483712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310" v="66" actId="790"/>
            <ac:spMkLst>
              <pc:docMk/>
              <pc:sldMasterMk cId="4142785951" sldId="2147483704"/>
              <pc:sldLayoutMk cId="280129363" sldId="2147483712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310" v="67" actId="790"/>
            <ac:spMkLst>
              <pc:docMk/>
              <pc:sldMasterMk cId="4142785951" sldId="2147483704"/>
              <pc:sldLayoutMk cId="280129363" sldId="2147483712"/>
              <ac:spMk id="4" creationId="{00000000-0000-0000-0000-000000000000}"/>
            </ac:spMkLst>
          </pc:spChg>
          <pc:spChg chg="mod">
            <ac:chgData name="Fake Test User" userId="SID-0" providerId="Test" clId="FakeClientId" dt="2018-11-27T03:16:35.310" v="68" actId="790"/>
            <ac:spMkLst>
              <pc:docMk/>
              <pc:sldMasterMk cId="4142785951" sldId="2147483704"/>
              <pc:sldLayoutMk cId="280129363" sldId="2147483712"/>
              <ac:spMk id="5" creationId="{00000000-0000-0000-0000-000000000000}"/>
            </ac:spMkLst>
          </pc:spChg>
          <pc:spChg chg="mod">
            <ac:chgData name="Fake Test User" userId="SID-0" providerId="Test" clId="FakeClientId" dt="2018-11-27T03:16:35.310" v="69" actId="790"/>
            <ac:spMkLst>
              <pc:docMk/>
              <pc:sldMasterMk cId="4142785951" sldId="2147483704"/>
              <pc:sldLayoutMk cId="280129363" sldId="2147483712"/>
              <ac:spMk id="6" creationId="{00000000-0000-0000-0000-000000000000}"/>
            </ac:spMkLst>
          </pc:spChg>
          <pc:spChg chg="mod">
            <ac:chgData name="Fake Test User" userId="SID-0" providerId="Test" clId="FakeClientId" dt="2018-11-27T03:16:35.310" v="70" actId="790"/>
            <ac:spMkLst>
              <pc:docMk/>
              <pc:sldMasterMk cId="4142785951" sldId="2147483704"/>
              <pc:sldLayoutMk cId="280129363" sldId="2147483712"/>
              <ac:spMk id="7" creationId="{00000000-0000-0000-0000-000000000000}"/>
            </ac:spMkLst>
          </pc:spChg>
          <pc:spChg chg="mod">
            <ac:chgData name="Fake Test User" userId="SID-0" providerId="Test" clId="FakeClientId" dt="2018-11-27T03:16:35.310" v="64" actId="790"/>
            <ac:spMkLst>
              <pc:docMk/>
              <pc:sldMasterMk cId="4142785951" sldId="2147483704"/>
              <pc:sldLayoutMk cId="280129363" sldId="2147483712"/>
              <ac:spMk id="8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325" v="77" actId="790"/>
          <pc:sldLayoutMkLst>
            <pc:docMk/>
            <pc:sldMasterMk cId="4142785951" sldId="2147483704"/>
            <pc:sldLayoutMk cId="1478196139" sldId="2147483713"/>
          </pc:sldLayoutMkLst>
          <pc:spChg chg="mod">
            <ac:chgData name="Fake Test User" userId="SID-0" providerId="Test" clId="FakeClientId" dt="2018-11-27T03:16:35.310" v="72" actId="790"/>
            <ac:spMkLst>
              <pc:docMk/>
              <pc:sldMasterMk cId="4142785951" sldId="2147483704"/>
              <pc:sldLayoutMk cId="1478196139" sldId="2147483713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325" v="73" actId="790"/>
            <ac:spMkLst>
              <pc:docMk/>
              <pc:sldMasterMk cId="4142785951" sldId="2147483704"/>
              <pc:sldLayoutMk cId="1478196139" sldId="2147483713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325" v="74" actId="790"/>
            <ac:spMkLst>
              <pc:docMk/>
              <pc:sldMasterMk cId="4142785951" sldId="2147483704"/>
              <pc:sldLayoutMk cId="1478196139" sldId="2147483713"/>
              <ac:spMk id="4" creationId="{00000000-0000-0000-0000-000000000000}"/>
            </ac:spMkLst>
          </pc:spChg>
          <pc:spChg chg="mod">
            <ac:chgData name="Fake Test User" userId="SID-0" providerId="Test" clId="FakeClientId" dt="2018-11-27T03:16:35.325" v="75" actId="790"/>
            <ac:spMkLst>
              <pc:docMk/>
              <pc:sldMasterMk cId="4142785951" sldId="2147483704"/>
              <pc:sldLayoutMk cId="1478196139" sldId="2147483713"/>
              <ac:spMk id="5" creationId="{00000000-0000-0000-0000-000000000000}"/>
            </ac:spMkLst>
          </pc:spChg>
          <pc:spChg chg="mod">
            <ac:chgData name="Fake Test User" userId="SID-0" providerId="Test" clId="FakeClientId" dt="2018-11-27T03:16:35.325" v="76" actId="790"/>
            <ac:spMkLst>
              <pc:docMk/>
              <pc:sldMasterMk cId="4142785951" sldId="2147483704"/>
              <pc:sldLayoutMk cId="1478196139" sldId="2147483713"/>
              <ac:spMk id="6" creationId="{00000000-0000-0000-0000-000000000000}"/>
            </ac:spMkLst>
          </pc:spChg>
          <pc:spChg chg="mod">
            <ac:chgData name="Fake Test User" userId="SID-0" providerId="Test" clId="FakeClientId" dt="2018-11-27T03:16:35.325" v="77" actId="790"/>
            <ac:spMkLst>
              <pc:docMk/>
              <pc:sldMasterMk cId="4142785951" sldId="2147483704"/>
              <pc:sldLayoutMk cId="1478196139" sldId="2147483713"/>
              <ac:spMk id="7" creationId="{00000000-0000-0000-0000-000000000000}"/>
            </ac:spMkLst>
          </pc:spChg>
          <pc:spChg chg="mod">
            <ac:chgData name="Fake Test User" userId="SID-0" providerId="Test" clId="FakeClientId" dt="2018-11-27T03:16:35.310" v="71" actId="790"/>
            <ac:spMkLst>
              <pc:docMk/>
              <pc:sldMasterMk cId="4142785951" sldId="2147483704"/>
              <pc:sldLayoutMk cId="1478196139" sldId="2147483713"/>
              <ac:spMk id="8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341" v="82" actId="790"/>
          <pc:sldLayoutMkLst>
            <pc:docMk/>
            <pc:sldMasterMk cId="4142785951" sldId="2147483704"/>
            <pc:sldLayoutMk cId="2960223203" sldId="2147483714"/>
          </pc:sldLayoutMkLst>
          <pc:spChg chg="mod">
            <ac:chgData name="Fake Test User" userId="SID-0" providerId="Test" clId="FakeClientId" dt="2018-11-27T03:16:35.325" v="78" actId="790"/>
            <ac:spMkLst>
              <pc:docMk/>
              <pc:sldMasterMk cId="4142785951" sldId="2147483704"/>
              <pc:sldLayoutMk cId="2960223203" sldId="2147483714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325" v="79" actId="790"/>
            <ac:spMkLst>
              <pc:docMk/>
              <pc:sldMasterMk cId="4142785951" sldId="2147483704"/>
              <pc:sldLayoutMk cId="2960223203" sldId="2147483714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325" v="80" actId="790"/>
            <ac:spMkLst>
              <pc:docMk/>
              <pc:sldMasterMk cId="4142785951" sldId="2147483704"/>
              <pc:sldLayoutMk cId="2960223203" sldId="2147483714"/>
              <ac:spMk id="4" creationId="{00000000-0000-0000-0000-000000000000}"/>
            </ac:spMkLst>
          </pc:spChg>
          <pc:spChg chg="mod">
            <ac:chgData name="Fake Test User" userId="SID-0" providerId="Test" clId="FakeClientId" dt="2018-11-27T03:16:35.341" v="81" actId="790"/>
            <ac:spMkLst>
              <pc:docMk/>
              <pc:sldMasterMk cId="4142785951" sldId="2147483704"/>
              <pc:sldLayoutMk cId="2960223203" sldId="2147483714"/>
              <ac:spMk id="5" creationId="{00000000-0000-0000-0000-000000000000}"/>
            </ac:spMkLst>
          </pc:spChg>
          <pc:spChg chg="mod">
            <ac:chgData name="Fake Test User" userId="SID-0" providerId="Test" clId="FakeClientId" dt="2018-11-27T03:16:35.341" v="82" actId="790"/>
            <ac:spMkLst>
              <pc:docMk/>
              <pc:sldMasterMk cId="4142785951" sldId="2147483704"/>
              <pc:sldLayoutMk cId="2960223203" sldId="2147483714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1-27T03:16:35.341" v="87" actId="790"/>
          <pc:sldLayoutMkLst>
            <pc:docMk/>
            <pc:sldMasterMk cId="4142785951" sldId="2147483704"/>
            <pc:sldLayoutMk cId="239825937" sldId="2147483715"/>
          </pc:sldLayoutMkLst>
          <pc:spChg chg="mod">
            <ac:chgData name="Fake Test User" userId="SID-0" providerId="Test" clId="FakeClientId" dt="2018-11-27T03:16:35.341" v="83" actId="790"/>
            <ac:spMkLst>
              <pc:docMk/>
              <pc:sldMasterMk cId="4142785951" sldId="2147483704"/>
              <pc:sldLayoutMk cId="239825937" sldId="2147483715"/>
              <ac:spMk id="2" creationId="{00000000-0000-0000-0000-000000000000}"/>
            </ac:spMkLst>
          </pc:spChg>
          <pc:spChg chg="mod">
            <ac:chgData name="Fake Test User" userId="SID-0" providerId="Test" clId="FakeClientId" dt="2018-11-27T03:16:35.341" v="84" actId="790"/>
            <ac:spMkLst>
              <pc:docMk/>
              <pc:sldMasterMk cId="4142785951" sldId="2147483704"/>
              <pc:sldLayoutMk cId="239825937" sldId="2147483715"/>
              <ac:spMk id="3" creationId="{00000000-0000-0000-0000-000000000000}"/>
            </ac:spMkLst>
          </pc:spChg>
          <pc:spChg chg="mod">
            <ac:chgData name="Fake Test User" userId="SID-0" providerId="Test" clId="FakeClientId" dt="2018-11-27T03:16:35.341" v="85" actId="790"/>
            <ac:spMkLst>
              <pc:docMk/>
              <pc:sldMasterMk cId="4142785951" sldId="2147483704"/>
              <pc:sldLayoutMk cId="239825937" sldId="2147483715"/>
              <ac:spMk id="4" creationId="{00000000-0000-0000-0000-000000000000}"/>
            </ac:spMkLst>
          </pc:spChg>
          <pc:spChg chg="mod">
            <ac:chgData name="Fake Test User" userId="SID-0" providerId="Test" clId="FakeClientId" dt="2018-11-27T03:16:35.341" v="86" actId="790"/>
            <ac:spMkLst>
              <pc:docMk/>
              <pc:sldMasterMk cId="4142785951" sldId="2147483704"/>
              <pc:sldLayoutMk cId="239825937" sldId="2147483715"/>
              <ac:spMk id="5" creationId="{00000000-0000-0000-0000-000000000000}"/>
            </ac:spMkLst>
          </pc:spChg>
          <pc:spChg chg="mod">
            <ac:chgData name="Fake Test User" userId="SID-0" providerId="Test" clId="FakeClientId" dt="2018-11-27T03:16:35.341" v="87" actId="790"/>
            <ac:spMkLst>
              <pc:docMk/>
              <pc:sldMasterMk cId="4142785951" sldId="2147483704"/>
              <pc:sldLayoutMk cId="239825937" sldId="2147483715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i-FI">
              <a:solidFill>
                <a:schemeClr val="tx2"/>
              </a:solidFill>
            </a:endParaRPr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67B7E-6222-4B1D-865E-9932C7F11C97}" type="datetime1">
              <a:rPr lang="fi-FI" smtClean="0">
                <a:solidFill>
                  <a:schemeClr val="tx2"/>
                </a:solidFill>
              </a:rPr>
              <a:t>13.3.2024</a:t>
            </a:fld>
            <a:endParaRPr lang="fi-FI">
              <a:solidFill>
                <a:schemeClr val="tx2"/>
              </a:solidFill>
            </a:endParaRP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i-FI">
              <a:solidFill>
                <a:schemeClr val="tx2"/>
              </a:solidFill>
            </a:endParaRPr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D77566-CD65-4859-9FA1-43956DC85B8C}" type="slidenum">
              <a:rPr lang="fi-FI">
                <a:solidFill>
                  <a:schemeClr val="tx2"/>
                </a:solidFill>
              </a:rPr>
              <a:t>‹#›</a:t>
            </a:fld>
            <a:endParaRPr lang="fi-FI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fi-FI" noProof="1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FD01968C-DC5B-4F45-8161-25D8C47A34BC}" type="datetime1">
              <a:rPr lang="fi-FI" noProof="1" dirty="0" smtClean="0"/>
              <a:t>13.3.2024</a:t>
            </a:fld>
            <a:endParaRPr lang="fi-FI" noProof="1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i-FI" noProof="1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i-FI" noProof="1"/>
              <a:t>Muokkaa tekstin perustyylejä napsauttamalla</a:t>
            </a:r>
          </a:p>
          <a:p>
            <a:pPr lvl="1" rtl="0"/>
            <a:r>
              <a:rPr lang="fi-FI" noProof="1"/>
              <a:t>Toinen taso</a:t>
            </a:r>
          </a:p>
          <a:p>
            <a:pPr lvl="2" rtl="0"/>
            <a:r>
              <a:rPr lang="fi-FI" noProof="1"/>
              <a:t>Kolmas taso</a:t>
            </a:r>
          </a:p>
          <a:p>
            <a:pPr lvl="3" rtl="0"/>
            <a:r>
              <a:rPr lang="fi-FI" noProof="1"/>
              <a:t>Neljäs taso</a:t>
            </a:r>
          </a:p>
          <a:p>
            <a:pPr lvl="4" rtl="0"/>
            <a:r>
              <a:rPr lang="fi-FI" noProof="1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fi-FI" noProof="1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B8796F01-7154-41E0-B48B-A6921757531A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i-FI" noProof="1" smtClean="0"/>
              <a:pPr rtl="0"/>
              <a:t>1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54224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i-FI" noProof="1" smtClean="0"/>
              <a:pPr rtl="0"/>
              <a:t>15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222384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i-FI" noProof="1" smtClean="0"/>
              <a:pPr rtl="0"/>
              <a:t>2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55288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i-FI" noProof="1" smtClean="0"/>
              <a:pPr rtl="0"/>
              <a:t>3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348273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i-FI" noProof="1" smtClean="0"/>
              <a:pPr rtl="0"/>
              <a:t>4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299261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i-FI" noProof="1" smtClean="0"/>
              <a:pPr rtl="0"/>
              <a:t>5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3578612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i-FI" noProof="1" smtClean="0"/>
              <a:pPr rtl="0"/>
              <a:t>6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126015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i-FI" noProof="1" smtClean="0"/>
              <a:pPr rtl="0"/>
              <a:t>7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95429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8796F01-7154-41E0-B48B-A6921757531A}" type="slidenum">
              <a:rPr lang="fi-FI" noProof="1" smtClean="0"/>
              <a:pPr rtl="0"/>
              <a:t>13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2765894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57076-AE1F-4846-A3FB-B63101ACCF8D}" type="slidenum">
              <a:rPr lang="fi-FI" noProof="0" smtClean="0"/>
              <a:t>14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0560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Ryhmä 13" descr="Kirjapino"/>
          <p:cNvGrpSpPr/>
          <p:nvPr userDrawn="1"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Suorakulmio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fi-FI" dirty="0"/>
            </a:p>
          </p:txBody>
        </p:sp>
        <p:grpSp>
          <p:nvGrpSpPr>
            <p:cNvPr id="12" name="Ryhmä 11"/>
            <p:cNvGrpSpPr/>
            <p:nvPr/>
          </p:nvGrpSpPr>
          <p:grpSpPr>
            <a:xfrm>
              <a:off x="0" y="0"/>
              <a:ext cx="4726044" cy="6858000"/>
              <a:chOff x="0" y="0"/>
              <a:chExt cx="4726044" cy="6858000"/>
            </a:xfrm>
          </p:grpSpPr>
          <p:pic>
            <p:nvPicPr>
              <p:cNvPr id="9" name="Kuva 8" descr="Kirjapino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Suorakulmio 9"/>
              <p:cNvSpPr/>
              <p:nvPr/>
            </p:nvSpPr>
            <p:spPr>
              <a:xfrm>
                <a:off x="4588884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i-FI" dirty="0"/>
              </a:p>
            </p:txBody>
          </p:sp>
        </p:grpSp>
      </p:grpSp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4879346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i-FI"/>
              <a:t>Muokkaa alaotsikon perustyyliä napsautt.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3BAEBE-86F5-45D0-B93A-8E2F07C0E7EC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11" name="Dian numeron paikkamerkki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4051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untainen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4174BB-687D-4DC2-81A5-72A4653D6DA8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602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untainen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 hasCustomPrompt="1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D12680-C893-43DE-9D72-A0CB199531D8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98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67934-122E-4A35-9D40-CC913811FE8A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589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san otsikko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Ryhmä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Suorakulmio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fi-FI" dirty="0"/>
            </a:p>
          </p:txBody>
        </p:sp>
        <p:pic>
          <p:nvPicPr>
            <p:cNvPr id="10" name="Kuva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Suorakulmio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b="0" dirty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Kuva 4" descr="Kirjapin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Otsikko 1"/>
          <p:cNvSpPr>
            <a:spLocks noGrp="1"/>
          </p:cNvSpPr>
          <p:nvPr>
            <p:ph type="ctrTitle" hasCustomPrompt="1"/>
          </p:nvPr>
        </p:nvSpPr>
        <p:spPr>
          <a:xfrm>
            <a:off x="237149" y="1498601"/>
            <a:ext cx="7008574" cy="3298825"/>
          </a:xfrm>
        </p:spPr>
        <p:txBody>
          <a:bodyPr rtlCol="0"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8" name="Alaotsikko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i-FI"/>
              <a:t>Muokkaa alaotsikon perustyyliä napsautt.</a:t>
            </a:r>
            <a:endParaRPr lang="fi-FI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1DBF5-6753-4C12-A91C-D050721F7C27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2723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0E9837-1412-4967-BF96-B0AD97B59928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017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 hasCustomPrompt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i-FI"/>
              <a:t>Muokkaa tekstin perustyylejä napsauttamalla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 hasCustomPrompt="1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i-FI"/>
              <a:t>Muokkaa tekstin perustyylejä napsauttamalla</a:t>
            </a:r>
            <a:endParaRPr lang="fi-FI" dirty="0"/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8C9C8-4A0D-45DA-853F-5CDD17D56F3E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74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D1B167-AB0B-4656-BB99-A975996CE0A7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102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ACC35D-1A1B-4FD7-9645-21287151A926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44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orakulmio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fi-FI" dirty="0"/>
          </a:p>
        </p:txBody>
      </p:sp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455612" y="1701800"/>
            <a:ext cx="3351927" cy="28448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 hasCustomPrompt="1"/>
          </p:nvPr>
        </p:nvSpPr>
        <p:spPr>
          <a:xfrm>
            <a:off x="455612" y="4648200"/>
            <a:ext cx="3351927" cy="17272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i-FI"/>
              <a:t>Muokkaa tekstin perustyylejä napsauttamalla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2DB62-560E-4087-BF93-DBFD51A6B489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01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orakulmio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fi-FI" dirty="0"/>
          </a:p>
        </p:txBody>
      </p:sp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pPr rtl="0"/>
            <a:r>
              <a:rPr lang="fi-FI"/>
              <a:t>Muokkaa otsikon perustyyliä napsauttamalla</a:t>
            </a:r>
            <a:endParaRPr lang="fi-FI" dirty="0"/>
          </a:p>
        </p:txBody>
      </p:sp>
      <p:sp>
        <p:nvSpPr>
          <p:cNvPr id="3" name="Kuvan paikkamerkki 2" descr="Tyhjä paikkamerkki kuvan lisäämistä varten. Napsauta paikkamerkkiä ja valitse kuva, jonka haluat lisätä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i-FI"/>
              <a:t>Muokkaa tekstin perustyylejä napsauttamalla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C4655C-D78F-4D30-982B-D23191828006}" type="datetime1">
              <a:rPr lang="fi-FI" smtClean="0"/>
              <a:t>13.3.2024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781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Ryhmä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Suorakulmio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8" name="Suorakulmio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81A3A62B-8A0B-45FF-9C9F-64A65A7D565D}" type="datetime1">
              <a:rPr lang="fi-FI" noProof="0" smtClean="0"/>
              <a:t>13.3.2024</a:t>
            </a:fld>
            <a:endParaRPr lang="fi-FI" noProof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EB37DED6-D4C7-42EE-AB49-D2E39E64FDE4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414278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474112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ampola.fi/" TargetMode="Externa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6.jpe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6.jpe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984648"/>
          </a:xfrm>
        </p:spPr>
        <p:txBody>
          <a:bodyPr rtlCol="0">
            <a:normAutofit/>
          </a:bodyPr>
          <a:lstStyle/>
          <a:p>
            <a:pPr algn="ctr"/>
            <a:r>
              <a:rPr lang="fi-FI" dirty="0"/>
              <a:t>Sampola  -yrittäjäystävällinen yhteistyökumppanisi </a:t>
            </a:r>
          </a:p>
        </p:txBody>
      </p:sp>
      <p:pic>
        <p:nvPicPr>
          <p:cNvPr id="6" name="Sisällön paikkamerkki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2348880"/>
            <a:ext cx="7920880" cy="42760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548680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403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566020" y="76200"/>
            <a:ext cx="9073007" cy="976536"/>
          </a:xfrm>
        </p:spPr>
        <p:txBody>
          <a:bodyPr>
            <a:normAutofit/>
          </a:bodyPr>
          <a:lstStyle/>
          <a:p>
            <a:r>
              <a:rPr lang="fi-FI" sz="3200" dirty="0"/>
              <a:t>Järjestösektori ja yritysmaailma yhteistyössä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765820" y="1628800"/>
            <a:ext cx="5832648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-FI" dirty="0"/>
          </a:p>
          <a:p>
            <a:r>
              <a:rPr lang="fi-FI" dirty="0"/>
              <a:t>Työntekijä-asiakkaat ovat meillä keskiössä aktiivisena toimijana.</a:t>
            </a:r>
          </a:p>
          <a:p>
            <a:r>
              <a:rPr lang="fi-FI" dirty="0"/>
              <a:t>Yritysasiakkaat ovat meille tärkeitä yhteistyökumppaneita.</a:t>
            </a:r>
          </a:p>
          <a:p>
            <a:r>
              <a:rPr lang="fi-FI" dirty="0"/>
              <a:t>Olemme omalla toiminnallamme luoneet hyvän maineen. </a:t>
            </a:r>
          </a:p>
          <a:p>
            <a:r>
              <a:rPr lang="fi-FI" dirty="0"/>
              <a:t>Haluammekin olla sillanrakentajia yritysmaailman ja kolmannen sektorin toimijoiden välillä.</a:t>
            </a:r>
          </a:p>
        </p:txBody>
      </p:sp>
      <p:pic>
        <p:nvPicPr>
          <p:cNvPr id="7" name="Kuv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0" y="76200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Sisällön paikkamerkki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15" y="2038786"/>
            <a:ext cx="4976812" cy="4148580"/>
          </a:xfrm>
        </p:spPr>
      </p:pic>
    </p:spTree>
    <p:extLst>
      <p:ext uri="{BB962C8B-B14F-4D97-AF65-F5344CB8AC3E}">
        <p14:creationId xmlns:p14="http://schemas.microsoft.com/office/powerpoint/2010/main" val="10347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566020" y="188640"/>
            <a:ext cx="9073007" cy="1152128"/>
          </a:xfrm>
        </p:spPr>
        <p:txBody>
          <a:bodyPr>
            <a:normAutofit fontScale="90000"/>
          </a:bodyPr>
          <a:lstStyle/>
          <a:p>
            <a:r>
              <a:rPr lang="fi-FI" dirty="0"/>
              <a:t>Kierrätämme yrityksesi vanhat markkinointimateriaalit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765820" y="1181150"/>
            <a:ext cx="4752528" cy="34155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-FI" dirty="0"/>
          </a:p>
          <a:p>
            <a:r>
              <a:rPr lang="fi-FI" dirty="0"/>
              <a:t>Banderollit saavat uuden elämän laadukkaina kestokasseina.</a:t>
            </a:r>
          </a:p>
          <a:p>
            <a:r>
              <a:rPr lang="fi-FI" dirty="0"/>
              <a:t>Mainoslakanat muokkautuvat käteviksi </a:t>
            </a:r>
            <a:r>
              <a:rPr lang="fi-FI" dirty="0" err="1"/>
              <a:t>hygieniapussukoiksi</a:t>
            </a:r>
            <a:r>
              <a:rPr lang="fi-FI" dirty="0"/>
              <a:t>.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7" name="Kuv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0" y="76200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Sisällön paikkamerkki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40" y="4365104"/>
            <a:ext cx="3240360" cy="2251867"/>
          </a:xfrm>
          <a:prstGeom prst="rect">
            <a:avLst/>
          </a:prstGeom>
        </p:spPr>
      </p:pic>
      <p:pic>
        <p:nvPicPr>
          <p:cNvPr id="10" name="Kuva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52" y="1772816"/>
            <a:ext cx="503314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3646140" y="260648"/>
            <a:ext cx="7992887" cy="920502"/>
          </a:xfrm>
        </p:spPr>
        <p:txBody>
          <a:bodyPr>
            <a:normAutofit/>
          </a:bodyPr>
          <a:lstStyle/>
          <a:p>
            <a:r>
              <a:rPr lang="fi-FI" dirty="0"/>
              <a:t>Ekologista pakkaamista  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765820" y="1844824"/>
            <a:ext cx="5832648" cy="4752528"/>
          </a:xfrm>
        </p:spPr>
        <p:txBody>
          <a:bodyPr>
            <a:normAutofit/>
          </a:bodyPr>
          <a:lstStyle/>
          <a:p>
            <a:r>
              <a:rPr lang="fi-FI" dirty="0"/>
              <a:t>Voit pakata yrityksesi pientuotteet ekologiseen mainoslehdistä tai julisteista tehtyihin pakkauspusseihin muovipussin sijaan.</a:t>
            </a:r>
          </a:p>
          <a:p>
            <a:endParaRPr lang="fi-FI" dirty="0"/>
          </a:p>
        </p:txBody>
      </p:sp>
      <p:pic>
        <p:nvPicPr>
          <p:cNvPr id="7" name="Kuv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1" y="260648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Sisällön paikkamerkki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2692520"/>
            <a:ext cx="4389219" cy="3672408"/>
          </a:xfrm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92" y="3681028"/>
            <a:ext cx="4536504" cy="26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638028" y="404664"/>
            <a:ext cx="8636634" cy="792088"/>
          </a:xfrm>
        </p:spPr>
        <p:txBody>
          <a:bodyPr rtlCol="0">
            <a:normAutofit/>
          </a:bodyPr>
          <a:lstStyle/>
          <a:p>
            <a:r>
              <a:rPr lang="fi-FI" sz="4000" dirty="0"/>
              <a:t>Kierrätystuote yrityksesi logolla</a:t>
            </a:r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2" y="248233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Suorakulmio 5"/>
          <p:cNvSpPr/>
          <p:nvPr/>
        </p:nvSpPr>
        <p:spPr>
          <a:xfrm>
            <a:off x="621805" y="2060848"/>
            <a:ext cx="5976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/>
              <a:t>Lahjoita meille materiaalia,</a:t>
            </a:r>
          </a:p>
          <a:p>
            <a:r>
              <a:rPr lang="fi-FI" dirty="0"/>
              <a:t>tai tilaa liikelahjaksi ekologinen ja uniikki kierrätystuote </a:t>
            </a:r>
          </a:p>
        </p:txBody>
      </p:sp>
      <p:pic>
        <p:nvPicPr>
          <p:cNvPr id="8" name="Kuva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9" y="3968842"/>
            <a:ext cx="3064028" cy="2437259"/>
          </a:xfrm>
          <a:prstGeom prst="rect">
            <a:avLst/>
          </a:prstGeom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1814" y="1994420"/>
            <a:ext cx="5129895" cy="3847422"/>
          </a:xfrm>
          <a:prstGeom prst="rect">
            <a:avLst/>
          </a:prstGeom>
        </p:spPr>
      </p:pic>
      <p:pic>
        <p:nvPicPr>
          <p:cNvPr id="13" name="Sisällön paikkamerkki 4"/>
          <p:cNvPicPr>
            <a:picLocks noGrp="1" noChangeAspect="1"/>
          </p:cNvPicPr>
          <p:nvPr>
            <p:ph sz="half"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3968842"/>
            <a:ext cx="3998953" cy="24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324" y="710060"/>
            <a:ext cx="5824541" cy="4375124"/>
          </a:xfrm>
        </p:spPr>
        <p:txBody>
          <a:bodyPr rtlCol="0">
            <a:normAutofit fontScale="90000"/>
          </a:bodyPr>
          <a:lstStyle/>
          <a:p>
            <a:pPr>
              <a:lnSpc>
                <a:spcPct val="170000"/>
              </a:lnSpc>
            </a:pPr>
            <a:br>
              <a:rPr lang="fi-FI" b="1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br>
              <a:rPr lang="fi-FI" b="1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br>
              <a:rPr lang="fi-FI" b="1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br>
              <a:rPr lang="fi-FI" b="1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fi-FI" sz="3099" dirty="0">
                <a:solidFill>
                  <a:schemeClr val="tx1"/>
                </a:solidFill>
                <a:latin typeface="Century Gothic" panose="020B0502020202020204" pitchFamily="34" charset="0"/>
              </a:rPr>
              <a:t>Ihmistä lähellä,</a:t>
            </a:r>
            <a:br>
              <a:rPr lang="fi-FI" sz="3099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fi-FI" sz="3099" dirty="0">
                <a:solidFill>
                  <a:schemeClr val="tx1"/>
                </a:solidFill>
                <a:latin typeface="Century Gothic" panose="020B0502020202020204" pitchFamily="34" charset="0"/>
              </a:rPr>
              <a:t>yhdessä kulkien,</a:t>
            </a:r>
            <a:br>
              <a:rPr lang="fi-FI" sz="3099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fi-FI" sz="3099" dirty="0">
                <a:solidFill>
                  <a:schemeClr val="tx1"/>
                </a:solidFill>
                <a:latin typeface="Century Gothic" panose="020B0502020202020204" pitchFamily="34" charset="0"/>
              </a:rPr>
              <a:t>merkityksiä luoden.</a:t>
            </a:r>
            <a:br>
              <a:rPr lang="fi-FI" sz="3099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fi-FI" sz="3099" dirty="0">
                <a:solidFill>
                  <a:schemeClr val="tx1"/>
                </a:solidFill>
                <a:latin typeface="Century Gothic" panose="020B0502020202020204" pitchFamily="34" charset="0"/>
              </a:rPr>
              <a:t>Näistä koostuu yhteinen huominen. </a:t>
            </a:r>
          </a:p>
        </p:txBody>
      </p:sp>
      <p:pic>
        <p:nvPicPr>
          <p:cNvPr id="3" name="Kuva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923" y="697484"/>
            <a:ext cx="3832074" cy="510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Kuva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052" y="4840269"/>
            <a:ext cx="1196627" cy="1224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834" y="731920"/>
            <a:ext cx="2880320" cy="216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3142084" y="76200"/>
            <a:ext cx="8496944" cy="1397000"/>
          </a:xfrm>
        </p:spPr>
        <p:txBody>
          <a:bodyPr rtlCol="0">
            <a:normAutofit/>
          </a:bodyPr>
          <a:lstStyle/>
          <a:p>
            <a:pPr rtl="0"/>
            <a:r>
              <a:rPr lang="fi-FI" sz="3600" dirty="0"/>
              <a:t>Sampola –yrittäjäystävällinen </a:t>
            </a:r>
            <a:br>
              <a:rPr lang="fi-FI" sz="3600" dirty="0"/>
            </a:br>
            <a:r>
              <a:rPr lang="fi-FI" sz="3600" dirty="0"/>
              <a:t>yhteistyökumppanisi </a:t>
            </a:r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22224"/>
            <a:ext cx="1347496" cy="1378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Sisällön paikkamerkki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19715" y="2348880"/>
            <a:ext cx="4966816" cy="3724547"/>
          </a:xfrm>
          <a:prstGeom prst="rect">
            <a:avLst/>
          </a:prstGeom>
        </p:spPr>
      </p:pic>
      <p:sp>
        <p:nvSpPr>
          <p:cNvPr id="6" name="Suorakulmio 5"/>
          <p:cNvSpPr/>
          <p:nvPr/>
        </p:nvSpPr>
        <p:spPr>
          <a:xfrm>
            <a:off x="909836" y="1916832"/>
            <a:ext cx="5544616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/>
              <a:t>Palvelut joustavasti ja luotettavasti ilman yllätyskuluja</a:t>
            </a:r>
            <a:endParaRPr lang="fi-FI" sz="2000" dirty="0"/>
          </a:p>
          <a:p>
            <a:endParaRPr lang="fi-FI" sz="2000" dirty="0"/>
          </a:p>
          <a:p>
            <a:endParaRPr lang="fi-FI" sz="2000" dirty="0"/>
          </a:p>
          <a:p>
            <a:r>
              <a:rPr lang="fi-FI" sz="1800" dirty="0"/>
              <a:t>Lisätietoja:</a:t>
            </a:r>
          </a:p>
          <a:p>
            <a:endParaRPr lang="fi-FI" sz="1800" dirty="0"/>
          </a:p>
          <a:p>
            <a:r>
              <a:rPr lang="fi-FI" sz="1800" dirty="0"/>
              <a:t>Vastaava työvalmentaja  </a:t>
            </a:r>
          </a:p>
          <a:p>
            <a:r>
              <a:rPr lang="fi-FI" sz="1800" dirty="0"/>
              <a:t>Kimmo Uschanoff, puh: 050 3750051 </a:t>
            </a:r>
          </a:p>
          <a:p>
            <a:endParaRPr lang="fi-FI" sz="1800" dirty="0"/>
          </a:p>
          <a:p>
            <a:r>
              <a:rPr lang="fi-FI" sz="1800" dirty="0"/>
              <a:t>	</a:t>
            </a:r>
          </a:p>
          <a:p>
            <a:r>
              <a:rPr lang="fi-FI" sz="1800" dirty="0"/>
              <a:t>s-posti: etunimi.sukunimi@kpsaatio.fi</a:t>
            </a:r>
          </a:p>
          <a:p>
            <a:r>
              <a:rPr lang="fi-FI" sz="1800" dirty="0"/>
              <a:t> </a:t>
            </a:r>
            <a:r>
              <a:rPr lang="fi-FI" sz="1800" dirty="0">
                <a:hlinkClick r:id="rId5"/>
              </a:rPr>
              <a:t>www.sampola.fi</a:t>
            </a:r>
            <a:r>
              <a:rPr lang="fi-FI" sz="1800" dirty="0"/>
              <a:t> </a:t>
            </a:r>
          </a:p>
          <a:p>
            <a:r>
              <a:rPr lang="fi-FI" sz="1800" dirty="0"/>
              <a:t>Työkeskus Sampola</a:t>
            </a:r>
          </a:p>
          <a:p>
            <a:r>
              <a:rPr lang="fi-FI" sz="1800" dirty="0"/>
              <a:t>Brahenkatu 26, 13100 Hämeenlinna</a:t>
            </a:r>
          </a:p>
        </p:txBody>
      </p:sp>
      <p:sp>
        <p:nvSpPr>
          <p:cNvPr id="8" name="Tekstiruutu 7"/>
          <p:cNvSpPr txBox="1"/>
          <p:nvPr/>
        </p:nvSpPr>
        <p:spPr>
          <a:xfrm>
            <a:off x="9809757" y="6417065"/>
            <a:ext cx="2117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50" dirty="0"/>
              <a:t>Sampola, </a:t>
            </a:r>
            <a:r>
              <a:rPr lang="fi-FI" sz="1050" dirty="0" err="1"/>
              <a:t>K.Tonteri</a:t>
            </a:r>
            <a:r>
              <a:rPr lang="fi-FI" sz="1050" dirty="0"/>
              <a:t> 12.4.2022 </a:t>
            </a:r>
          </a:p>
        </p:txBody>
      </p:sp>
    </p:spTree>
    <p:extLst>
      <p:ext uri="{BB962C8B-B14F-4D97-AF65-F5344CB8AC3E}">
        <p14:creationId xmlns:p14="http://schemas.microsoft.com/office/powerpoint/2010/main" val="59148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349995" y="76200"/>
            <a:ext cx="8924667" cy="1397000"/>
          </a:xfrm>
        </p:spPr>
        <p:txBody>
          <a:bodyPr rtlCol="0"/>
          <a:lstStyle/>
          <a:p>
            <a:r>
              <a:rPr lang="fi-FI" dirty="0"/>
              <a:t>Meillä on tilat ja laitteet erilaisille alihankintatöille</a:t>
            </a:r>
          </a:p>
        </p:txBody>
      </p:sp>
      <p:pic>
        <p:nvPicPr>
          <p:cNvPr id="6" name="Sisällön paikkamerkki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93" y="1645148"/>
            <a:ext cx="1800200" cy="2400267"/>
          </a:xfrm>
        </p:spPr>
      </p:pic>
      <p:pic>
        <p:nvPicPr>
          <p:cNvPr id="4" name="Sisällön paikkamerkki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49" y="2483225"/>
            <a:ext cx="5151413" cy="3124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222225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643477"/>
            <a:ext cx="2806297" cy="2104722"/>
          </a:xfrm>
          <a:prstGeom prst="rect">
            <a:avLst/>
          </a:prstGeom>
        </p:spPr>
      </p:pic>
      <p:pic>
        <p:nvPicPr>
          <p:cNvPr id="8" name="Kuva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6248" y="4229511"/>
            <a:ext cx="2641695" cy="1981271"/>
          </a:xfrm>
          <a:prstGeom prst="rect">
            <a:avLst/>
          </a:prstGeom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05916" y="4359441"/>
            <a:ext cx="2911677" cy="21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917948" y="76200"/>
            <a:ext cx="10270877" cy="1397000"/>
          </a:xfrm>
        </p:spPr>
        <p:txBody>
          <a:bodyPr rtlCol="0"/>
          <a:lstStyle/>
          <a:p>
            <a:r>
              <a:rPr lang="fi-FI" dirty="0"/>
              <a:t>Meillä onnistuvat mm: kokoonpano-,   lajittelu- ja pakkaustyöt</a:t>
            </a:r>
          </a:p>
        </p:txBody>
      </p:sp>
      <p:pic>
        <p:nvPicPr>
          <p:cNvPr id="5" name="Sisällön paikkamerkki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077" y="2276872"/>
            <a:ext cx="1868649" cy="2850723"/>
          </a:xfrm>
        </p:spPr>
      </p:pic>
      <p:pic>
        <p:nvPicPr>
          <p:cNvPr id="4" name="Kuva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2225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79" y="2276871"/>
            <a:ext cx="2192049" cy="2850723"/>
          </a:xfrm>
          <a:prstGeom prst="rect">
            <a:avLst/>
          </a:prstGeom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3457583"/>
            <a:ext cx="3283876" cy="2840287"/>
          </a:xfrm>
          <a:prstGeom prst="rect">
            <a:avLst/>
          </a:prstGeom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4302" y="2908657"/>
            <a:ext cx="3902151" cy="29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638028" y="76200"/>
            <a:ext cx="9000999" cy="1397000"/>
          </a:xfrm>
        </p:spPr>
        <p:txBody>
          <a:bodyPr rtlCol="0">
            <a:normAutofit/>
          </a:bodyPr>
          <a:lstStyle/>
          <a:p>
            <a:r>
              <a:rPr lang="fi-FI" dirty="0" err="1"/>
              <a:t>ean</a:t>
            </a:r>
            <a:r>
              <a:rPr lang="fi-FI" dirty="0"/>
              <a:t>-koodien laputus ja vaihto sekä kutistemuovipakkaus</a:t>
            </a:r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83878" y="3052528"/>
            <a:ext cx="3324924" cy="2493693"/>
          </a:xfrm>
          <a:prstGeom prst="rect">
            <a:avLst/>
          </a:prstGeom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930383"/>
            <a:ext cx="3456385" cy="4470400"/>
          </a:xfrm>
          <a:prstGeom prst="rect">
            <a:avLst/>
          </a:prstGeom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222225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Sisällön paikkamerkki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30515" y="1930133"/>
            <a:ext cx="4770458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133972" y="76200"/>
            <a:ext cx="9793087" cy="1397000"/>
          </a:xfrm>
        </p:spPr>
        <p:txBody>
          <a:bodyPr rtlCol="0"/>
          <a:lstStyle/>
          <a:p>
            <a:r>
              <a:rPr lang="fi-FI" dirty="0"/>
              <a:t>Leikkaamme paperia, kartonkia ja pehmopapereita</a:t>
            </a:r>
          </a:p>
        </p:txBody>
      </p:sp>
      <p:pic>
        <p:nvPicPr>
          <p:cNvPr id="6" name="Sisällön paikkamerkki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8840"/>
            <a:ext cx="4906272" cy="4545124"/>
          </a:xfrm>
        </p:spPr>
      </p:pic>
      <p:pic>
        <p:nvPicPr>
          <p:cNvPr id="4" name="Kuva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222225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988840"/>
            <a:ext cx="5725477" cy="45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422004" y="76200"/>
            <a:ext cx="8852658" cy="1397000"/>
          </a:xfrm>
        </p:spPr>
        <p:txBody>
          <a:bodyPr rtlCol="0"/>
          <a:lstStyle/>
          <a:p>
            <a:r>
              <a:rPr lang="fi-FI" dirty="0"/>
              <a:t>Teemme erilaisia graafisen alan jälkikäsittelytöitä</a:t>
            </a:r>
          </a:p>
        </p:txBody>
      </p:sp>
      <p:pic>
        <p:nvPicPr>
          <p:cNvPr id="5" name="Sisällön paikkamerkki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7" y="1972817"/>
            <a:ext cx="3352800" cy="4669109"/>
          </a:xfrm>
        </p:spPr>
      </p:pic>
      <p:pic>
        <p:nvPicPr>
          <p:cNvPr id="4" name="Kuva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222225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22" y="1972815"/>
            <a:ext cx="2954324" cy="4669109"/>
          </a:xfrm>
          <a:prstGeom prst="rect">
            <a:avLst/>
          </a:prstGeom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1972815"/>
            <a:ext cx="3786501" cy="46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205980" y="76200"/>
            <a:ext cx="9577064" cy="1397000"/>
          </a:xfrm>
        </p:spPr>
        <p:txBody>
          <a:bodyPr rtlCol="0"/>
          <a:lstStyle/>
          <a:p>
            <a:r>
              <a:rPr lang="fi-FI" dirty="0"/>
              <a:t>Lisäksi meillä hoidetaan huolinta ja toimitukset suoraan asiakkaille</a:t>
            </a:r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222225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844824"/>
            <a:ext cx="4136667" cy="4725144"/>
          </a:xfrm>
          <a:prstGeom prst="rect">
            <a:avLst/>
          </a:prstGeom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348880"/>
            <a:ext cx="3165816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349996" y="76200"/>
            <a:ext cx="9361039" cy="976536"/>
          </a:xfrm>
        </p:spPr>
        <p:txBody>
          <a:bodyPr/>
          <a:lstStyle/>
          <a:p>
            <a:r>
              <a:rPr lang="fi-FI" dirty="0"/>
              <a:t>Yritysyhteistyö on meille tärkeää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765820" y="1052736"/>
            <a:ext cx="5832648" cy="55446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i-FI" dirty="0"/>
          </a:p>
          <a:p>
            <a:r>
              <a:rPr lang="fi-FI" dirty="0"/>
              <a:t>Alihankintatöiden tekemisen kautta luomme toiminnallemme merkityksen.</a:t>
            </a:r>
          </a:p>
          <a:p>
            <a:pPr marL="0" indent="0">
              <a:buNone/>
            </a:pPr>
            <a:endParaRPr lang="fi-FI" dirty="0"/>
          </a:p>
          <a:p>
            <a:r>
              <a:rPr lang="fi-FI" dirty="0"/>
              <a:t>Merkityksellisyys tukee työntekijän hyvinvointia ja vahvistaa elämänhallinnan tunnetta.</a:t>
            </a:r>
          </a:p>
          <a:p>
            <a:pPr marL="0" indent="0">
              <a:buNone/>
            </a:pPr>
            <a:endParaRPr lang="fi-FI" dirty="0"/>
          </a:p>
          <a:p>
            <a:r>
              <a:rPr lang="fi-FI" dirty="0"/>
              <a:t>Työn tekeminen ja työyhteisöön kuuluminen ovat parhaimpia keinoja vahvistaa osallisuutta ja ehkäistä syrjäytymistä.</a:t>
            </a:r>
          </a:p>
          <a:p>
            <a:endParaRPr lang="fi-FI" dirty="0"/>
          </a:p>
        </p:txBody>
      </p:sp>
      <p:pic>
        <p:nvPicPr>
          <p:cNvPr id="5" name="Sisällön paikkamerkki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68498" y="2150858"/>
            <a:ext cx="4752529" cy="3564397"/>
          </a:xfrm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92491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12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998068" y="76200"/>
            <a:ext cx="8712967" cy="976536"/>
          </a:xfrm>
        </p:spPr>
        <p:txBody>
          <a:bodyPr>
            <a:normAutofit fontScale="90000"/>
          </a:bodyPr>
          <a:lstStyle/>
          <a:p>
            <a:br>
              <a:rPr lang="fi-FI" dirty="0"/>
            </a:br>
            <a:br>
              <a:rPr lang="fi-FI" dirty="0"/>
            </a:br>
            <a:r>
              <a:rPr lang="fi-FI" dirty="0"/>
              <a:t>Yhteistyössä on vain voittajia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765820" y="1365598"/>
            <a:ext cx="5832648" cy="52317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i-FI" dirty="0"/>
          </a:p>
          <a:p>
            <a:r>
              <a:rPr lang="fi-FI" dirty="0"/>
              <a:t>Kustannusturvalliset palvelut yrittäjille</a:t>
            </a:r>
          </a:p>
          <a:p>
            <a:r>
              <a:rPr lang="fi-FI" dirty="0"/>
              <a:t>Työtä sampolalaisille</a:t>
            </a:r>
          </a:p>
          <a:p>
            <a:r>
              <a:rPr lang="fi-FI" dirty="0"/>
              <a:t>Säästöt yhteiskunnalle syrjäytymisestä aiheutuvista kustannuksista</a:t>
            </a:r>
          </a:p>
          <a:p>
            <a:r>
              <a:rPr lang="fi-FI" dirty="0"/>
              <a:t>Yhteiskuntavastuuseen osallistuminen ja markkinointimateriaalien kierrättäminen vahvistavat yritysimagoa: käyttökelpoinen lisäarvo yrityksesi markkinoinnissa!</a:t>
            </a:r>
          </a:p>
        </p:txBody>
      </p:sp>
      <p:pic>
        <p:nvPicPr>
          <p:cNvPr id="6" name="Kuva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260648"/>
            <a:ext cx="1080120" cy="11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Sisällön paikkamerkki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91796" y="2158039"/>
            <a:ext cx="4470400" cy="3352800"/>
          </a:xfrm>
        </p:spPr>
      </p:pic>
    </p:spTree>
    <p:extLst>
      <p:ext uri="{BB962C8B-B14F-4D97-AF65-F5344CB8AC3E}">
        <p14:creationId xmlns:p14="http://schemas.microsoft.com/office/powerpoint/2010/main" val="37087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rvetuloa takaisin kouluun -esitys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628372_TF03460615" id="{6B18F535-A2A4-4091-BB41-09BDFAF9E1A2}" vid="{C17672D5-D4DF-45CB-8B83-FF83BB397E78}"/>
    </a:ext>
  </a:extLst>
</a:theme>
</file>

<file path=ppt/theme/theme2.xml><?xml version="1.0" encoding="utf-8"?>
<a:theme xmlns:a="http://schemas.openxmlformats.org/drawingml/2006/main" name="Office-teema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Tervetuloa takaisin kouluun -esitys</Template>
  <TotalTime>277</TotalTime>
  <Words>269</Words>
  <Application>Microsoft Office PowerPoint</Application>
  <PresentationFormat>Mukautettu</PresentationFormat>
  <Paragraphs>61</Paragraphs>
  <Slides>15</Slides>
  <Notes>10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Comic Sans MS</vt:lpstr>
      <vt:lpstr>Tervetuloa takaisin kouluun -esitys</vt:lpstr>
      <vt:lpstr>Sampola  -yrittäjäystävällinen yhteistyökumppanisi </vt:lpstr>
      <vt:lpstr>Meillä on tilat ja laitteet erilaisille alihankintatöille</vt:lpstr>
      <vt:lpstr>Meillä onnistuvat mm: kokoonpano-,   lajittelu- ja pakkaustyöt</vt:lpstr>
      <vt:lpstr>ean-koodien laputus ja vaihto sekä kutistemuovipakkaus</vt:lpstr>
      <vt:lpstr>Leikkaamme paperia, kartonkia ja pehmopapereita</vt:lpstr>
      <vt:lpstr>Teemme erilaisia graafisen alan jälkikäsittelytöitä</vt:lpstr>
      <vt:lpstr>Lisäksi meillä hoidetaan huolinta ja toimitukset suoraan asiakkaille</vt:lpstr>
      <vt:lpstr>Yritysyhteistyö on meille tärkeää</vt:lpstr>
      <vt:lpstr>  Yhteistyössä on vain voittajia</vt:lpstr>
      <vt:lpstr>Järjestösektori ja yritysmaailma yhteistyössä</vt:lpstr>
      <vt:lpstr>Kierrätämme yrityksesi vanhat markkinointimateriaalit</vt:lpstr>
      <vt:lpstr>Ekologista pakkaamista  </vt:lpstr>
      <vt:lpstr>Kierrätystuote yrityksesi logolla</vt:lpstr>
      <vt:lpstr>    Ihmistä lähellä, yhdessä kulkien, merkityksiä luoden. Näistä koostuu yhteinen huominen. </vt:lpstr>
      <vt:lpstr>Sampola –yrittäjäystävällinen  yhteistyökumppanisi </vt:lpstr>
    </vt:vector>
  </TitlesOfParts>
  <Company>Valkea talo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Tervetuloa!</dc:title>
  <dc:creator>Tonteri Kirsi</dc:creator>
  <cp:lastModifiedBy>Uschanoff Kimmo</cp:lastModifiedBy>
  <cp:revision>44</cp:revision>
  <dcterms:created xsi:type="dcterms:W3CDTF">2022-04-12T05:19:26Z</dcterms:created>
  <dcterms:modified xsi:type="dcterms:W3CDTF">2024-03-13T07:28:39Z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